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4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5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6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7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8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9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10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11.xml" ContentType="application/vnd.openxmlformats-officedocument.presentationml.notesSlid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12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notesSlides/notesSlide13.xml" ContentType="application/vnd.openxmlformats-officedocument.presentationml.notesSlide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14.xml" ContentType="application/vnd.openxmlformats-officedocument.presentationml.notesSlid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15.xml" ContentType="application/vnd.openxmlformats-officedocument.presentationml.notesSlid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16.xml" ContentType="application/vnd.openxmlformats-officedocument.presentationml.notesSlid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7" r:id="rId2"/>
    <p:sldId id="256" r:id="rId3"/>
    <p:sldId id="312" r:id="rId4"/>
    <p:sldId id="314" r:id="rId5"/>
    <p:sldId id="313" r:id="rId6"/>
    <p:sldId id="293" r:id="rId7"/>
    <p:sldId id="300" r:id="rId8"/>
    <p:sldId id="301" r:id="rId9"/>
    <p:sldId id="302" r:id="rId10"/>
    <p:sldId id="280" r:id="rId11"/>
    <p:sldId id="278" r:id="rId12"/>
    <p:sldId id="272" r:id="rId13"/>
    <p:sldId id="292" r:id="rId14"/>
    <p:sldId id="273" r:id="rId15"/>
    <p:sldId id="295" r:id="rId16"/>
    <p:sldId id="298" r:id="rId17"/>
    <p:sldId id="299" r:id="rId18"/>
  </p:sldIdLst>
  <p:sldSz cx="9144000" cy="6858000" type="screen4x3"/>
  <p:notesSz cx="7010400" cy="9296400"/>
  <p:custDataLst>
    <p:tags r:id="rId21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EC0"/>
    <a:srgbClr val="008000"/>
    <a:srgbClr val="FFFF9F"/>
    <a:srgbClr val="0019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145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81F1B65-D20A-4F85-B90C-BB12D8C1A5D6}" type="datetimeFigureOut">
              <a:rPr lang="en-US"/>
              <a:pPr>
                <a:defRPr/>
              </a:pPr>
              <a:t>8/21/2018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18E24FF-414A-4EAA-B24B-38816AE8D7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1187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AF97FF66-5EBA-4617-9430-837DA5A46D07}" type="datetimeFigureOut">
              <a:rPr lang="en-US"/>
              <a:pPr>
                <a:defRPr/>
              </a:pPr>
              <a:t>8/21/2018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8121767F-8C14-49FF-BDE6-7DC84BF01E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4719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1E1479D-6ED6-4DA5-9061-EF4B73C2277F}" type="slidenum">
              <a:rPr lang="en-US"/>
              <a:pPr eaLnBrk="1" hangingPunct="1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FF1799E-FB91-4385-B2B2-BD81B6E71769}" type="slidenum">
              <a:rPr lang="en-US"/>
              <a:pPr eaLnBrk="1" hangingPunct="1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B1BAA46-D932-4F52-82E2-591C9B325CDF}" type="slidenum">
              <a:rPr lang="en-US"/>
              <a:pPr eaLnBrk="1" hangingPunct="1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9622793-D1C9-4100-92E1-7D2CE1997C43}" type="slidenum">
              <a:rPr lang="en-US"/>
              <a:pPr eaLnBrk="1" hangingPunct="1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3E6A8AA-832D-4036-ADA3-9D906359EF5B}" type="slidenum">
              <a:rPr lang="en-US"/>
              <a:pPr eaLnBrk="1" hangingPunct="1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6397D0C-1AF1-48BF-871C-8FDDBC29BCC3}" type="slidenum">
              <a:rPr lang="en-US"/>
              <a:pPr eaLnBrk="1" hangingPunct="1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A564395-643B-4A4F-BE73-12BFB8080E9F}" type="slidenum">
              <a:rPr lang="en-US"/>
              <a:pPr eaLnBrk="1" hangingPunct="1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5351B3A-2A88-4B3A-9586-9F802C12E315}" type="slidenum">
              <a:rPr lang="en-US"/>
              <a:pPr eaLnBrk="1" hangingPunct="1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1509056-7C0E-4B40-8F84-AFF24A19A0CF}" type="slidenum">
              <a:rPr lang="en-US"/>
              <a:pPr eaLnBrk="1" hangingPunct="1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2FE634F-7533-4594-8EBB-4694CE9EB796}" type="slidenum">
              <a:rPr lang="en-US"/>
              <a:pPr eaLnBrk="1" hangingPunct="1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DC57BE7-752D-44C7-9976-2B48CD673EEB}" type="slidenum">
              <a:rPr lang="en-US"/>
              <a:pPr eaLnBrk="1" hangingPunct="1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DBBA886-6F4C-47B4-83D3-5CCF03195D3E}" type="slidenum">
              <a:rPr lang="en-US"/>
              <a:pPr eaLnBrk="1" hangingPunct="1"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CFF3095-19B4-45C4-83F7-5CCF3132568A}" type="slidenum">
              <a:rPr lang="en-US"/>
              <a:pPr eaLnBrk="1" hangingPunct="1"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835E579-7456-448B-89AA-5F7E8C19D3ED}" type="slidenum">
              <a:rPr lang="en-US"/>
              <a:pPr eaLnBrk="1" hangingPunct="1"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67A1BD8-17BE-4013-B5C8-7B1FBE453BD6}" type="slidenum">
              <a:rPr lang="en-US"/>
              <a:pPr eaLnBrk="1" hangingPunct="1"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FC40C41-B65E-4A5E-A909-B2E29498D208}" type="slidenum">
              <a:rPr lang="en-US"/>
              <a:pPr eaLnBrk="1" hangingPunct="1"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993C4D6-2FA0-47A0-B278-6B00A5CBE932}" type="slidenum">
              <a:rPr lang="en-US"/>
              <a:pPr eaLnBrk="1" hangingPunct="1"/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435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8308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80590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590800"/>
            <a:ext cx="4038600" cy="2971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590800"/>
            <a:ext cx="4038600" cy="2971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046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764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8462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43528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755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26518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696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143000"/>
            <a:ext cx="2057400" cy="4419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019800" cy="4419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51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1430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590800"/>
            <a:ext cx="82296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 </a:t>
            </a:r>
          </a:p>
        </p:txBody>
      </p:sp>
      <p:pic>
        <p:nvPicPr>
          <p:cNvPr id="1028" name="Picture 8" descr="ces powerpoint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765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7" Type="http://schemas.openxmlformats.org/officeDocument/2006/relationships/image" Target="../media/image4.jpe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3.jpe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5" Type="http://schemas.openxmlformats.org/officeDocument/2006/relationships/image" Target="../media/image5.jpe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5" Type="http://schemas.openxmlformats.org/officeDocument/2006/relationships/image" Target="../media/image7.jpe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5" Type="http://schemas.openxmlformats.org/officeDocument/2006/relationships/image" Target="../media/image8.jpe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5" Type="http://schemas.openxmlformats.org/officeDocument/2006/relationships/image" Target="../media/image9.jpe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5" Type="http://schemas.openxmlformats.org/officeDocument/2006/relationships/image" Target="../media/image10.jpe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5" Type="http://schemas.openxmlformats.org/officeDocument/2006/relationships/image" Target="../media/image11.jpe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5" Type="http://schemas.openxmlformats.org/officeDocument/2006/relationships/image" Target="../media/image12.jpe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5" Type="http://schemas.openxmlformats.org/officeDocument/2006/relationships/image" Target="../media/image13.jpe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5" Type="http://schemas.openxmlformats.org/officeDocument/2006/relationships/image" Target="../media/image14.jpe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5" Type="http://schemas.openxmlformats.org/officeDocument/2006/relationships/image" Target="../media/image15.jpe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5" Type="http://schemas.openxmlformats.org/officeDocument/2006/relationships/image" Target="../media/image16.jpeg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hyperlink" Target="mailto:Kim.wheeler@teaminc.com" TargetMode="Externa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6" Type="http://schemas.openxmlformats.org/officeDocument/2006/relationships/hyperlink" Target="http://www.teamindustrialservices.com/" TargetMode="External"/><Relationship Id="rId5" Type="http://schemas.openxmlformats.org/officeDocument/2006/relationships/image" Target="../media/image17.jpeg"/><Relationship Id="rId4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2052" name="Picture 6" descr="coastal forum powerpoint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019800" y="5486400"/>
            <a:ext cx="2743200" cy="1066800"/>
          </a:xfrm>
        </p:spPr>
        <p:txBody>
          <a:bodyPr/>
          <a:lstStyle/>
          <a:p>
            <a:pPr algn="r" eaLnBrk="1" hangingPunct="1"/>
            <a:r>
              <a:rPr lang="en-US" sz="2000" b="1" smtClean="0">
                <a:solidFill>
                  <a:srgbClr val="008000"/>
                </a:solidFill>
              </a:rPr>
              <a:t>Kim Wheeler</a:t>
            </a:r>
          </a:p>
          <a:p>
            <a:pPr algn="r" eaLnBrk="1" hangingPunct="1"/>
            <a:r>
              <a:rPr lang="en-US" sz="2000" b="1" smtClean="0">
                <a:solidFill>
                  <a:srgbClr val="008000"/>
                </a:solidFill>
              </a:rPr>
              <a:t>August, 2009</a:t>
            </a:r>
          </a:p>
        </p:txBody>
      </p:sp>
      <p:sp>
        <p:nvSpPr>
          <p:cNvPr id="3076" name="Title 4"/>
          <p:cNvSpPr>
            <a:spLocks noGrp="1"/>
          </p:cNvSpPr>
          <p:nvPr>
            <p:ph type="ctrTitle"/>
          </p:nvPr>
        </p:nvSpPr>
        <p:spPr>
          <a:xfrm>
            <a:off x="533400" y="2590800"/>
            <a:ext cx="7772400" cy="2079625"/>
          </a:xfrm>
        </p:spPr>
        <p:txBody>
          <a:bodyPr/>
          <a:lstStyle/>
          <a:p>
            <a:pPr eaLnBrk="1" hangingPunct="1"/>
            <a:r>
              <a:rPr lang="en-US" b="1" smtClean="0">
                <a:solidFill>
                  <a:srgbClr val="002EC0"/>
                </a:solidFill>
              </a:rPr>
              <a:t>Transformation: </a:t>
            </a:r>
            <a:br>
              <a:rPr lang="en-US" b="1" smtClean="0">
                <a:solidFill>
                  <a:srgbClr val="002EC0"/>
                </a:solidFill>
              </a:rPr>
            </a:br>
            <a:r>
              <a:rPr lang="en-US" b="1" smtClean="0">
                <a:solidFill>
                  <a:srgbClr val="002EC0"/>
                </a:solidFill>
              </a:rPr>
              <a:t>PowerPoint to Storyboard</a:t>
            </a:r>
            <a:r>
              <a:rPr lang="en-US" b="1" smtClean="0">
                <a:solidFill>
                  <a:srgbClr val="008000"/>
                </a:solidFill>
              </a:rPr>
              <a:t/>
            </a:r>
            <a:br>
              <a:rPr lang="en-US" b="1" smtClean="0">
                <a:solidFill>
                  <a:srgbClr val="008000"/>
                </a:solidFill>
              </a:rPr>
            </a:br>
            <a:endParaRPr lang="en-US" smtClean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70" decel="100000"/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770" decel="100000"/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70" decel="100000"/>
                                        <p:tgtEl>
                                          <p:spTgt spid="3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770" decel="100000"/>
                                        <p:tgtEl>
                                          <p:spTgt spid="3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8" dur="770" fill="hold"/>
                                        <p:tgtEl>
                                          <p:spTgt spid="3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0" dur="770" fill="hold"/>
                                        <p:tgtEl>
                                          <p:spTgt spid="3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build="p"/>
      <p:bldP spid="307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447800"/>
          </a:xfrm>
        </p:spPr>
        <p:txBody>
          <a:bodyPr>
            <a:spAutoFit/>
          </a:bodyPr>
          <a:lstStyle/>
          <a:p>
            <a:r>
              <a:rPr lang="en-US" smtClean="0">
                <a:solidFill>
                  <a:srgbClr val="002EC0"/>
                </a:solidFill>
              </a:rPr>
              <a:t>Welcome…</a:t>
            </a:r>
            <a:br>
              <a:rPr lang="en-US" smtClean="0">
                <a:solidFill>
                  <a:srgbClr val="002EC0"/>
                </a:solidFill>
              </a:rPr>
            </a:br>
            <a:r>
              <a:rPr lang="en-US" smtClean="0">
                <a:solidFill>
                  <a:srgbClr val="002EC0"/>
                </a:solidFill>
              </a:rPr>
              <a:t>Coastal Technologies!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457200" y="2819400"/>
            <a:ext cx="8229600" cy="2971800"/>
          </a:xfrm>
        </p:spPr>
        <p:txBody>
          <a:bodyPr/>
          <a:lstStyle/>
          <a:p>
            <a:r>
              <a:rPr lang="en-US" smtClean="0"/>
              <a:t>Began using Coastal in 2006 for Safety CBT’s.</a:t>
            </a:r>
          </a:p>
          <a:p>
            <a:endParaRPr lang="en-US" sz="1800" smtClean="0"/>
          </a:p>
          <a:p>
            <a:r>
              <a:rPr lang="en-US" smtClean="0"/>
              <a:t>Began developing our own skill based CBT’s in December of 2007.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4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/>
          <a:lstStyle/>
          <a:p>
            <a:r>
              <a:rPr lang="en-US" b="1" smtClean="0">
                <a:solidFill>
                  <a:srgbClr val="002EC0"/>
                </a:solidFill>
              </a:rPr>
              <a:t>Popcorn, Peanuts, Soda?</a:t>
            </a:r>
          </a:p>
        </p:txBody>
      </p:sp>
      <p:pic>
        <p:nvPicPr>
          <p:cNvPr id="5123" name="Picture 6" descr="C:\Documents and Settings\KWheeler\Local Settings\Temporary Internet Files\Content.IE5\OTMTYZ4P\MPj01778980000[1].jp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057400"/>
            <a:ext cx="3048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7" descr="C:\Documents and Settings\KWheeler\Local Settings\Temporary Internet Files\Content.IE5\6V6L0DWR\MPj04005950000[1].jp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2438400"/>
            <a:ext cx="2992438" cy="374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3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3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/>
          <a:lstStyle/>
          <a:p>
            <a:r>
              <a:rPr lang="en-US" b="1" smtClean="0">
                <a:solidFill>
                  <a:srgbClr val="002EC0"/>
                </a:solidFill>
              </a:rPr>
              <a:t>PowerPoint Slide Show</a:t>
            </a:r>
          </a:p>
        </p:txBody>
      </p:sp>
      <p:pic>
        <p:nvPicPr>
          <p:cNvPr id="6148" name="Picture 5" descr="Astro_Slide_Outline.JP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524000"/>
            <a:ext cx="7086600" cy="493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solidFill>
                  <a:srgbClr val="002EC0"/>
                </a:solidFill>
              </a:rPr>
              <a:t>Save As…</a:t>
            </a:r>
          </a:p>
        </p:txBody>
      </p:sp>
      <p:pic>
        <p:nvPicPr>
          <p:cNvPr id="7171" name="Content Placeholder 3" descr="Astrros_Convert.JPG"/>
          <p:cNvPicPr>
            <a:picLocks noGrp="1" noChangeAspect="1"/>
          </p:cNvPicPr>
          <p:nvPr>
            <p:ph idx="1"/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4400" y="2819400"/>
            <a:ext cx="7089775" cy="1857375"/>
          </a:xfr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solidFill>
                  <a:srgbClr val="002EC0"/>
                </a:solidFill>
              </a:rPr>
              <a:t>One Slide or More?</a:t>
            </a:r>
          </a:p>
        </p:txBody>
      </p:sp>
      <p:pic>
        <p:nvPicPr>
          <p:cNvPr id="8195" name="Content Placeholder 3" descr="Astros_Converted.JPG"/>
          <p:cNvPicPr>
            <a:picLocks noGrp="1" noChangeAspect="1"/>
          </p:cNvPicPr>
          <p:nvPr>
            <p:ph idx="1"/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4650" y="3200400"/>
            <a:ext cx="8235950" cy="1314450"/>
          </a:xfr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solidFill>
                  <a:srgbClr val="002EC0"/>
                </a:solidFill>
              </a:rPr>
              <a:t>New Folder </a:t>
            </a:r>
          </a:p>
        </p:txBody>
      </p:sp>
      <p:pic>
        <p:nvPicPr>
          <p:cNvPr id="9219" name="Content Placeholder 3" descr="Astros_Slides.JPG"/>
          <p:cNvPicPr>
            <a:picLocks noGrp="1" noChangeAspect="1"/>
          </p:cNvPicPr>
          <p:nvPr>
            <p:ph idx="1"/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71600" y="2227263"/>
            <a:ext cx="6400800" cy="3698875"/>
          </a:xfr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/>
          <a:lstStyle/>
          <a:p>
            <a:r>
              <a:rPr lang="en-US" b="1" smtClean="0">
                <a:solidFill>
                  <a:srgbClr val="002EC0"/>
                </a:solidFill>
              </a:rPr>
              <a:t>Look Familiar?</a:t>
            </a:r>
          </a:p>
        </p:txBody>
      </p:sp>
      <p:pic>
        <p:nvPicPr>
          <p:cNvPr id="10243" name="Content Placeholder 3" descr="Astros_Slides_2.JPG"/>
          <p:cNvPicPr>
            <a:picLocks noGrp="1" noChangeAspect="1"/>
          </p:cNvPicPr>
          <p:nvPr>
            <p:ph idx="1"/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" y="2133600"/>
            <a:ext cx="8510588" cy="3627438"/>
          </a:xfr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Content Placeholder 4" descr="Coastal_Home.JPG"/>
          <p:cNvPicPr>
            <a:picLocks noGrp="1" noChangeAspect="1"/>
          </p:cNvPicPr>
          <p:nvPr>
            <p:ph idx="1"/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200" y="1295400"/>
            <a:ext cx="8916988" cy="4343400"/>
          </a:xfrm>
        </p:spPr>
      </p:pic>
      <p:sp>
        <p:nvSpPr>
          <p:cNvPr id="6" name="Rectangle 5"/>
          <p:cNvSpPr/>
          <p:nvPr/>
        </p:nvSpPr>
        <p:spPr>
          <a:xfrm>
            <a:off x="3505200" y="3733800"/>
            <a:ext cx="411480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352800" y="3352800"/>
            <a:ext cx="2286000" cy="304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Content Placeholder 3" descr="Coastal_Menu.JPG"/>
          <p:cNvPicPr>
            <a:picLocks noGrp="1" noChangeAspect="1"/>
          </p:cNvPicPr>
          <p:nvPr>
            <p:ph idx="1"/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" y="1447800"/>
            <a:ext cx="8893175" cy="4038600"/>
          </a:xfr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</p:spPr>
        <p:txBody>
          <a:bodyPr/>
          <a:lstStyle/>
          <a:p>
            <a:r>
              <a:rPr lang="en-US" b="1" smtClean="0">
                <a:solidFill>
                  <a:srgbClr val="002EC0"/>
                </a:solidFill>
              </a:rPr>
              <a:t>Storyboard Types</a:t>
            </a:r>
          </a:p>
        </p:txBody>
      </p:sp>
      <p:pic>
        <p:nvPicPr>
          <p:cNvPr id="13316" name="Content Placeholder 5" descr="C3_List.JPG"/>
          <p:cNvPicPr>
            <a:picLocks noGrp="1" noChangeAspect="1"/>
          </p:cNvPicPr>
          <p:nvPr>
            <p:ph idx="1"/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19200" y="1905000"/>
            <a:ext cx="6553200" cy="4595813"/>
          </a:xfr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219200"/>
          </a:xfrm>
        </p:spPr>
        <p:txBody>
          <a:bodyPr/>
          <a:lstStyle/>
          <a:p>
            <a:r>
              <a:rPr lang="en-US" b="1" smtClean="0">
                <a:solidFill>
                  <a:srgbClr val="002EC0"/>
                </a:solidFill>
              </a:rPr>
              <a:t>Property Link</a:t>
            </a:r>
          </a:p>
        </p:txBody>
      </p:sp>
      <p:pic>
        <p:nvPicPr>
          <p:cNvPr id="14339" name="Content Placeholder 3" descr="C3_Storyboard.JPG"/>
          <p:cNvPicPr>
            <a:picLocks noGrp="1" noChangeAspect="1"/>
          </p:cNvPicPr>
          <p:nvPr>
            <p:ph idx="1"/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92213" y="1735138"/>
            <a:ext cx="6732587" cy="4741862"/>
          </a:xfr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381000" y="762000"/>
            <a:ext cx="8229600" cy="1143000"/>
          </a:xfrm>
        </p:spPr>
        <p:txBody>
          <a:bodyPr/>
          <a:lstStyle/>
          <a:p>
            <a:r>
              <a:rPr lang="en-US" b="1" smtClean="0">
                <a:solidFill>
                  <a:srgbClr val="002EC0"/>
                </a:solidFill>
              </a:rPr>
              <a:t>Graphic File Upload</a:t>
            </a:r>
          </a:p>
        </p:txBody>
      </p:sp>
      <p:pic>
        <p:nvPicPr>
          <p:cNvPr id="15364" name="Content Placeholder 5" descr="C3_Property.JPG"/>
          <p:cNvPicPr>
            <a:picLocks noGrp="1" noChangeAspect="1"/>
          </p:cNvPicPr>
          <p:nvPr>
            <p:ph idx="1"/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43000" y="1676400"/>
            <a:ext cx="6858000" cy="4751388"/>
          </a:xfr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/>
          <a:lstStyle/>
          <a:p>
            <a:r>
              <a:rPr lang="en-US" b="1" smtClean="0">
                <a:solidFill>
                  <a:srgbClr val="002EC0"/>
                </a:solidFill>
              </a:rPr>
              <a:t>Full Screen Storyboard</a:t>
            </a:r>
          </a:p>
        </p:txBody>
      </p:sp>
      <p:pic>
        <p:nvPicPr>
          <p:cNvPr id="16387" name="Content Placeholder 3" descr="C3_Full_Screen.JPG"/>
          <p:cNvPicPr>
            <a:picLocks noGrp="1" noChangeAspect="1"/>
          </p:cNvPicPr>
          <p:nvPr>
            <p:ph idx="1"/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66800" y="1647825"/>
            <a:ext cx="7024688" cy="4859338"/>
          </a:xfr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2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16" descr="C:\Documents and Settings\KWheeler\Local Settings\Temporary Internet Files\Content.IE5\NW5970K4\MPj04331650000[1].jp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371600"/>
            <a:ext cx="6400800" cy="480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solidFill>
                  <a:srgbClr val="002EC0"/>
                </a:solidFill>
              </a:rPr>
              <a:t>Contact Information:</a:t>
            </a:r>
          </a:p>
        </p:txBody>
      </p:sp>
      <p:pic>
        <p:nvPicPr>
          <p:cNvPr id="6" name="Picture 5" descr="Kim_Team.jp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5867400" y="2590800"/>
            <a:ext cx="1905000" cy="250675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8437" name="Rectangle 6"/>
          <p:cNvSpPr>
            <a:spLocks noChangeArrowheads="1"/>
          </p:cNvSpPr>
          <p:nvPr/>
        </p:nvSpPr>
        <p:spPr bwMode="auto">
          <a:xfrm>
            <a:off x="1066800" y="2819400"/>
            <a:ext cx="3733800" cy="258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/>
              <a:t>Kim Wheeler</a:t>
            </a:r>
          </a:p>
          <a:p>
            <a:r>
              <a:rPr lang="en-US"/>
              <a:t>200 Hermann Drive</a:t>
            </a:r>
          </a:p>
          <a:p>
            <a:r>
              <a:rPr lang="en-US"/>
              <a:t>Alvin, Texas  77511</a:t>
            </a:r>
          </a:p>
          <a:p>
            <a:r>
              <a:rPr lang="en-US"/>
              <a:t>281.388.4416</a:t>
            </a:r>
          </a:p>
          <a:p>
            <a:r>
              <a:rPr lang="en-US"/>
              <a:t>Fax 281.756.3186</a:t>
            </a:r>
          </a:p>
          <a:p>
            <a:endParaRPr lang="en-US"/>
          </a:p>
          <a:p>
            <a:endParaRPr lang="en-US"/>
          </a:p>
          <a:p>
            <a:r>
              <a:rPr lang="en-US">
                <a:hlinkClick r:id="rId6"/>
              </a:rPr>
              <a:t>www.teamindustrialservices.com</a:t>
            </a:r>
            <a:endParaRPr lang="en-US"/>
          </a:p>
          <a:p>
            <a:r>
              <a:rPr lang="en-US">
                <a:hlinkClick r:id="rId7"/>
              </a:rPr>
              <a:t>Kim.wheeler@teaminc.com</a:t>
            </a:r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84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84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84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84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84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84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843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ESENTER_VERSION" val="6"/>
  <p:tag name="PUBLISH_TITLE" val="CES_Forum_2009_TRANSFORM"/>
  <p:tag name="ARTICULATE_PUBLISH_PATH" val="C:\Documents and Settings\kwheeler\Desktop\Wheeler\Wheeler_Electronic_Portfolio"/>
  <p:tag name="ARTICULATE_LOGO" val="(None selected)"/>
  <p:tag name="ARTICULATE_PRESENTER" val="(None selected)"/>
  <p:tag name="ARTICULATE_PRESENTER_GUID" val="9869030842"/>
  <p:tag name="ARTICULATE_LMS" val="0"/>
  <p:tag name="ARTICULATE_TEMPLATE_GUID" val="c7b4c54d-778f-41df-94b9-c88f3589e211"/>
  <p:tag name="LMS_PUBLISH" val="No"/>
  <p:tag name="PRESENTER_PREVIEW_MODE" val="0"/>
  <p:tag name="PRESENTER_PREVIEW_START" val="1"/>
  <p:tag name="LAUNCHINNEWWINDOW" val="0"/>
  <p:tag name="LASTPUBLISHED" val="C:\Documents and Settings\kwheeler\Desktop\Wheeler\Wheeler_Electronic_Portfolio\CES_Forum_2009_TRANSFORM\player.html"/>
  <p:tag name="MMPROD_NEXTUNIQUEID" val="10009"/>
  <p:tag name="ARTICULATE_PROJECT_OPEN" val="0"/>
  <p:tag name="SECTOMILLISECCONVERTED" val="1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7&quot;/&gt;&lt;property id=&quot;20302&quot; value=&quot;0&quot;/&gt;&lt;property id=&quot;20301&quot; value=&quot;&quot;/&gt;&lt;/object&gt;&lt;object type=&quot;3&quot; unique_id=&quot;10005&quot;&gt;&lt;property id=&quot;20148&quot; value=&quot;5&quot;/&gt;&lt;property id=&quot;20300&quot; value=&quot;Slide 2 - &amp;quot;Transformation: &#10;PowerPoint to Storyboard&#10;&amp;quot;&quot;/&gt;&lt;property id=&quot;20307&quot; value=&quot;256&quot;/&gt;&lt;property id=&quot;20302&quot; value=&quot;0&quot;/&gt;&lt;property id=&quot;20301&quot; value=&quot;&quot;/&gt;&lt;/object&gt;&lt;object type=&quot;3&quot; unique_id=&quot;10006&quot;&gt;&lt;property id=&quot;20148&quot; value=&quot;5&quot;/&gt;&lt;property id=&quot;20300&quot; value=&quot;Slide 3 - &amp;quot;Welcome…&#10;Coastal Technologies!&amp;quot;&quot;/&gt;&lt;property id=&quot;20307&quot; value=&quot;312&quot;/&gt;&lt;property id=&quot;20302&quot; value=&quot;0&quot;/&gt;&lt;property id=&quot;20301&quot; value=&quot;&quot;/&gt;&lt;/object&gt;&lt;object type=&quot;3&quot; unique_id=&quot;10007&quot;&gt;&lt;property id=&quot;20148&quot; value=&quot;5&quot;/&gt;&lt;property id=&quot;20300&quot; value=&quot;Slide 4 - &amp;quot;Popcorn, Peanuts, Soda?&amp;quot;&quot;/&gt;&lt;property id=&quot;20307&quot; value=&quot;314&quot;/&gt;&lt;property id=&quot;20302&quot; value=&quot;0&quot;/&gt;&lt;property id=&quot;20301&quot; value=&quot;&quot;/&gt;&lt;/object&gt;&lt;object type=&quot;3&quot; unique_id=&quot;10008&quot;&gt;&lt;property id=&quot;20148&quot; value=&quot;5&quot;/&gt;&lt;property id=&quot;20300&quot; value=&quot;Slide 5 - &amp;quot;PowerPoint Slide Show&amp;quot;&quot;/&gt;&lt;property id=&quot;20307&quot; value=&quot;313&quot;/&gt;&lt;property id=&quot;20302&quot; value=&quot;0&quot;/&gt;&lt;property id=&quot;20301&quot; value=&quot;&quot;/&gt;&lt;/object&gt;&lt;object type=&quot;3&quot; unique_id=&quot;10009&quot;&gt;&lt;property id=&quot;20148&quot; value=&quot;5&quot;/&gt;&lt;property id=&quot;20300&quot; value=&quot;Slide 6 - &amp;quot;Save As…&amp;quot;&quot;/&gt;&lt;property id=&quot;20307&quot; value=&quot;293&quot;/&gt;&lt;property id=&quot;20302&quot; value=&quot;0&quot;/&gt;&lt;property id=&quot;20301&quot; value=&quot;&quot;/&gt;&lt;/object&gt;&lt;object type=&quot;3&quot; unique_id=&quot;10010&quot;&gt;&lt;property id=&quot;20148&quot; value=&quot;5&quot;/&gt;&lt;property id=&quot;20300&quot; value=&quot;Slide 7 - &amp;quot;One Slide or More?&amp;quot;&quot;/&gt;&lt;property id=&quot;20307&quot; value=&quot;300&quot;/&gt;&lt;property id=&quot;20302&quot; value=&quot;0&quot;/&gt;&lt;property id=&quot;20301&quot; value=&quot;&quot;/&gt;&lt;/object&gt;&lt;object type=&quot;3&quot; unique_id=&quot;10011&quot;&gt;&lt;property id=&quot;20148&quot; value=&quot;5&quot;/&gt;&lt;property id=&quot;20300&quot; value=&quot;Slide 8 - &amp;quot;New Folder &amp;quot;&quot;/&gt;&lt;property id=&quot;20307&quot; value=&quot;301&quot;/&gt;&lt;property id=&quot;20302&quot; value=&quot;0&quot;/&gt;&lt;property id=&quot;20301&quot; value=&quot;&quot;/&gt;&lt;/object&gt;&lt;object type=&quot;3&quot; unique_id=&quot;10012&quot;&gt;&lt;property id=&quot;20148&quot; value=&quot;5&quot;/&gt;&lt;property id=&quot;20300&quot; value=&quot;Slide 9 - &amp;quot;Look Familiar?&amp;quot;&quot;/&gt;&lt;property id=&quot;20307&quot; value=&quot;302&quot;/&gt;&lt;property id=&quot;20302&quot; value=&quot;0&quot;/&gt;&lt;property id=&quot;20301&quot; value=&quot;&quot;/&gt;&lt;/object&gt;&lt;object type=&quot;3&quot; unique_id=&quot;10013&quot;&gt;&lt;property id=&quot;20148&quot; value=&quot;5&quot;/&gt;&lt;property id=&quot;20300&quot; value=&quot;Slide 10&quot;/&gt;&lt;property id=&quot;20307&quot; value=&quot;280&quot;/&gt;&lt;property id=&quot;20302&quot; value=&quot;0&quot;/&gt;&lt;property id=&quot;20301&quot; value=&quot;&quot;/&gt;&lt;/object&gt;&lt;object type=&quot;3&quot; unique_id=&quot;10014&quot;&gt;&lt;property id=&quot;20148&quot; value=&quot;5&quot;/&gt;&lt;property id=&quot;20300&quot; value=&quot;Slide 11&quot;/&gt;&lt;property id=&quot;20307&quot; value=&quot;278&quot;/&gt;&lt;property id=&quot;20302&quot; value=&quot;0&quot;/&gt;&lt;property id=&quot;20301&quot; value=&quot;&quot;/&gt;&lt;/object&gt;&lt;object type=&quot;3&quot; unique_id=&quot;10015&quot;&gt;&lt;property id=&quot;20148&quot; value=&quot;5&quot;/&gt;&lt;property id=&quot;20300&quot; value=&quot;Slide 12 - &amp;quot;Storyboard Types&amp;quot;&quot;/&gt;&lt;property id=&quot;20307&quot; value=&quot;272&quot;/&gt;&lt;property id=&quot;20302&quot; value=&quot;0&quot;/&gt;&lt;property id=&quot;20301&quot; value=&quot;&quot;/&gt;&lt;/object&gt;&lt;object type=&quot;3&quot; unique_id=&quot;10016&quot;&gt;&lt;property id=&quot;20148&quot; value=&quot;5&quot;/&gt;&lt;property id=&quot;20300&quot; value=&quot;Slide 13 - &amp;quot;Property Link&amp;quot;&quot;/&gt;&lt;property id=&quot;20307&quot; value=&quot;292&quot;/&gt;&lt;property id=&quot;20302&quot; value=&quot;0&quot;/&gt;&lt;property id=&quot;20301&quot; value=&quot;&quot;/&gt;&lt;/object&gt;&lt;object type=&quot;3&quot; unique_id=&quot;10017&quot;&gt;&lt;property id=&quot;20148&quot; value=&quot;5&quot;/&gt;&lt;property id=&quot;20300&quot; value=&quot;Slide 14 - &amp;quot;Graphic File Upload&amp;quot;&quot;/&gt;&lt;property id=&quot;20307&quot; value=&quot;273&quot;/&gt;&lt;property id=&quot;20302&quot; value=&quot;0&quot;/&gt;&lt;property id=&quot;20301&quot; value=&quot;&quot;/&gt;&lt;/object&gt;&lt;object type=&quot;3&quot; unique_id=&quot;10018&quot;&gt;&lt;property id=&quot;20148&quot; value=&quot;5&quot;/&gt;&lt;property id=&quot;20300&quot; value=&quot;Slide 15 - &amp;quot;Full Screen Storyboard&amp;quot;&quot;/&gt;&lt;property id=&quot;20307&quot; value=&quot;295&quot;/&gt;&lt;property id=&quot;20302&quot; value=&quot;0&quot;/&gt;&lt;property id=&quot;20301&quot; value=&quot;&quot;/&gt;&lt;/object&gt;&lt;object type=&quot;3&quot; unique_id=&quot;10019&quot;&gt;&lt;property id=&quot;20148&quot; value=&quot;5&quot;/&gt;&lt;property id=&quot;20300&quot; value=&quot;Slide 16&quot;/&gt;&lt;property id=&quot;20307&quot; value=&quot;298&quot;/&gt;&lt;property id=&quot;20302&quot; value=&quot;0&quot;/&gt;&lt;property id=&quot;20301&quot; value=&quot;&quot;/&gt;&lt;/object&gt;&lt;object type=&quot;3&quot; unique_id=&quot;10020&quot;&gt;&lt;property id=&quot;20148&quot; value=&quot;5&quot;/&gt;&lt;property id=&quot;20300&quot; value=&quot;Slide 17 - &amp;quot;Contact Information:&amp;quot;&quot;/&gt;&lt;property id=&quot;20307&quot; value=&quot;299&quot;/&gt;&lt;property id=&quot;20302&quot; value=&quot;0&quot;/&gt;&lt;property id=&quot;20301&quot; value=&quot;&quot;/&gt;&lt;/object&gt;&lt;/object&gt;&lt;property id=&quot;20141&quot; value=&quot;CES_Forum_2009_TRANSFORM&quot;/&gt;&lt;object type=&quot;4&quot; value=&quot;1000&quot;&gt;&lt;object type=&quot;5&quot; unique_id=&quot;1001&quot;/&gt;&lt;/object&gt;&lt;/object&gt;&lt;/database&gt;&#10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GUID" val="338c7344-266c-4eee-b324-da5f10d4f448"/>
  <p:tag name="ARTICULATE_SLIDE_NAV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DOCUME~1\kwheeler\LOCALS~1\Temp\articulate\presenter\imgtemp\BYg4Fdpg_files\slide0001_image001.jp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GUID" val="3eaad487-da2f-436e-8194-fed026214989"/>
  <p:tag name="ARTICULATE_SLIDE_NAV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GUID" val="140e7aaa-571e-4b0a-8c32-9f3508e64158"/>
  <p:tag name="ARTICULATE_SLIDE_NAV" val="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GUID" val="2a6c30db-b7a7-4700-a33b-850e9346bf22"/>
  <p:tag name="ARTICULATE_SLIDE_NAV" val="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DOCUME~1\kwheeler\LOCALS~1\Temp\articulate\presenter\imgtemp\iR48q2di_files\slide0001_image001.jp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DOCUME~1\kwheeler\LOCALS~1\Temp\articulate\presenter\imgtemp\h31VXyF7_files\slide0001_image001.jpg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GUID" val="1ae3341c-dc69-4aaa-b14a-8bb0b878b1c2"/>
  <p:tag name="ARTICULATE_SLIDE_NAV" val="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DOCUME~1\kwheeler\LOCALS~1\Temp\articulate\presenter\imgtemp\RB96KMF7_files\slide0001_image001.jp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GUID" val="6ed77002-d76a-4b82-a065-e9aab7e56d9d"/>
  <p:tag name="ARTICULATE_SLIDE_NAV" val="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DOCUME~1\kwheeler\LOCALS~1\Temp\articulate\presenter\imgtemp\nY8F6xH8_files\slide0001_image001.jpg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GUID" val="da4c8ff2-e88a-4f3c-bb1e-4454491766c6"/>
  <p:tag name="ARTICULATE_SLIDE_NAV" val="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DOCUME~1\kwheeler\LOCALS~1\Temp\articulate\presenter\imgtemp\5rgCTAfo_files\slide0001_image001.jpg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GUID" val="8db3920c-2ca3-4a78-b72d-1c9278507278"/>
  <p:tag name="ARTICULATE_SLIDE_NAV" val="8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DOCUME~1\kwheeler\LOCALS~1\Temp\articulate\presenter\imgtemp\QKrwSZM1_files\slide0001_image001.jpg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GUID" val="6a61df24-1bc0-4202-b133-ab3ec92a163f"/>
  <p:tag name="ARTICULATE_SLIDE_NAV" val="9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DOCUME~1\kwheeler\LOCALS~1\Temp\articulate\presenter\imgtemp\aP0Szf0I_files\slide0001_image001.jpg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GUID" val="c5be81a0-5258-4aa0-bb7a-e9793dd7d536"/>
  <p:tag name="ARTICULATE_SLIDE_NAV" val="1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DOCUME~1\kwheeler\LOCALS~1\Temp\articulate\presenter\imgtemp\2g9xdIRx_files\slide0001_image001.jpg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GUID" val="41457ee2-7b36-4e23-8e78-d7a186b27b54"/>
  <p:tag name="ARTICULATE_SLIDE_NAV" val="1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DOCUME~1\kwheeler\LOCALS~1\Temp\articulate\presenter\imgtemp\4XqDrg5e_files\slide0001_image001.jpg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GUID" val="6b829086-c8cc-4127-ae64-b65c923c6d8f"/>
  <p:tag name="ARTICULATE_SLIDE_NAV" val="1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DOCUME~1\kwheeler\LOCALS~1\Temp\articulate\presenter\imgtemp\94rGTWYJ_files\slide0001_image001.jpg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GUID" val="a20c4a33-a60c-499b-b59f-57c7849a035c"/>
  <p:tag name="ARTICULATE_SLIDE_NAV" val="13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DOCUME~1\kwheeler\LOCALS~1\Temp\articulate\presenter\imgtemp\dJCDlAw7_files\slide0001_image001.jpg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GUID" val="b32a5b5c-7182-4cc4-9433-390f62932a20"/>
  <p:tag name="ARTICULATE_SLIDE_NAV" val="14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DOCUME~1\kwheeler\LOCALS~1\Temp\articulate\presenter\imgtemp\udgKfo4b_files\slide0001_image001.jpg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GUID" val="e33b64e1-d337-4a22-98ed-ff4721bf345c"/>
  <p:tag name="ARTICULATE_SLIDE_NAV" val="15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DOCUME~1\kwheeler\LOCALS~1\Temp\articulate\presenter\imgtemp\JjWPiqQ7_files\slide0001_image001.jpg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GUID" val="cc0fc4a0-4f51-4dc3-9f23-379e38ad9055"/>
  <p:tag name="ARTICULATE_SLIDE_NAV" val="16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DOCUME~1\kwheeler\LOCALS~1\Temp\articulate\presenter\imgtemp\UknXQNlM_files\slide0001_image001.jpg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GUID" val="d537d2a0-5597-4fe7-84e9-bf705869c840"/>
  <p:tag name="ARTICULATE_SLIDE_NAV" val="17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1067</TotalTime>
  <Words>96</Words>
  <Application>Microsoft Office PowerPoint</Application>
  <PresentationFormat>On-screen Show (4:3)</PresentationFormat>
  <Paragraphs>44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Default Design</vt:lpstr>
      <vt:lpstr>PowerPoint Presentation</vt:lpstr>
      <vt:lpstr>Transformation:  PowerPoint to Storyboard </vt:lpstr>
      <vt:lpstr>Welcome… Coastal Technologies!</vt:lpstr>
      <vt:lpstr>Popcorn, Peanuts, Soda?</vt:lpstr>
      <vt:lpstr>PowerPoint Slide Show</vt:lpstr>
      <vt:lpstr>Save As…</vt:lpstr>
      <vt:lpstr>One Slide or More?</vt:lpstr>
      <vt:lpstr>New Folder </vt:lpstr>
      <vt:lpstr>Look Familiar?</vt:lpstr>
      <vt:lpstr>PowerPoint Presentation</vt:lpstr>
      <vt:lpstr>PowerPoint Presentation</vt:lpstr>
      <vt:lpstr>Storyboard Types</vt:lpstr>
      <vt:lpstr>Property Link</vt:lpstr>
      <vt:lpstr>Graphic File Upload</vt:lpstr>
      <vt:lpstr>Full Screen Storyboard</vt:lpstr>
      <vt:lpstr>PowerPoint Presentation</vt:lpstr>
      <vt:lpstr>Contact Information:</vt:lpstr>
    </vt:vector>
  </TitlesOfParts>
  <Company>coastal training technologies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francism</dc:creator>
  <cp:lastModifiedBy>Wheeler, Kim</cp:lastModifiedBy>
  <cp:revision>92</cp:revision>
  <dcterms:created xsi:type="dcterms:W3CDTF">2009-04-29T16:09:05Z</dcterms:created>
  <dcterms:modified xsi:type="dcterms:W3CDTF">2018-08-21T16:26:13Z</dcterms:modified>
</cp:coreProperties>
</file>